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31" autoAdjust="0"/>
  </p:normalViewPr>
  <p:slideViewPr>
    <p:cSldViewPr>
      <p:cViewPr>
        <p:scale>
          <a:sx n="73" d="100"/>
          <a:sy n="73" d="100"/>
        </p:scale>
        <p:origin x="-1482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FF20B-1DD8-4E6B-8071-2B9AAE2BEF54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A5754-D4BB-4482-AB2B-60A640A89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60/70 </a:t>
            </a:r>
            <a:r>
              <a:rPr lang="en-US" smtClean="0"/>
              <a:t>missing work cited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A5754-D4BB-4482-AB2B-60A640A896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52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A5754-D4BB-4482-AB2B-60A640A8964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6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74BEF3D-7550-4732-B600-DBCC3714B630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42342F8-A8F3-48DF-ACCF-87E8A54F0A5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ongskate.typepad.com/photos/uncategorized/i_love_80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130">
            <a:off x="457200" y="595745"/>
            <a:ext cx="3371850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rlv.zcache.ca/corey_tiger_1980s_retro_i_heart_80s_love_button-p145353610091236308zvaz1_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0571">
            <a:off x="5407163" y="1673363"/>
            <a:ext cx="3075709" cy="307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26062">
            <a:off x="1295401" y="1127608"/>
            <a:ext cx="7772400" cy="1470025"/>
          </a:xfrm>
        </p:spPr>
        <p:txBody>
          <a:bodyPr>
            <a:noAutofit/>
          </a:bodyPr>
          <a:lstStyle/>
          <a:p>
            <a:r>
              <a:rPr lang="en-US" sz="9600" b="1" u="sng" dirty="0" smtClean="0">
                <a:solidFill>
                  <a:srgbClr val="92D050"/>
                </a:solidFill>
                <a:latin typeface="Cooper Std Black" pitchFamily="18" charset="0"/>
              </a:rPr>
              <a:t>1</a:t>
            </a:r>
            <a:r>
              <a:rPr lang="en-US" sz="9600" b="1" u="sng" dirty="0" smtClean="0">
                <a:solidFill>
                  <a:srgbClr val="00B0F0"/>
                </a:solidFill>
                <a:latin typeface="Cooper Std Black" pitchFamily="18" charset="0"/>
              </a:rPr>
              <a:t>9</a:t>
            </a:r>
            <a:r>
              <a:rPr lang="en-US" sz="9600" b="1" u="sng" dirty="0" smtClean="0">
                <a:solidFill>
                  <a:srgbClr val="92D050"/>
                </a:solidFill>
                <a:latin typeface="Cooper Std Black" pitchFamily="18" charset="0"/>
              </a:rPr>
              <a:t>8</a:t>
            </a:r>
            <a:r>
              <a:rPr lang="en-US" sz="9600" b="1" u="sng" dirty="0" smtClean="0">
                <a:solidFill>
                  <a:srgbClr val="00B0F0"/>
                </a:solidFill>
                <a:latin typeface="Cooper Std Black" pitchFamily="18" charset="0"/>
              </a:rPr>
              <a:t>0</a:t>
            </a:r>
            <a:r>
              <a:rPr lang="en-US" sz="9600" b="1" u="sng" dirty="0" smtClean="0">
                <a:solidFill>
                  <a:srgbClr val="92D050"/>
                </a:solidFill>
                <a:latin typeface="Cooper Std Black" pitchFamily="18" charset="0"/>
              </a:rPr>
              <a:t>’</a:t>
            </a:r>
            <a:r>
              <a:rPr lang="en-US" sz="9600" b="1" u="sng" dirty="0" smtClean="0">
                <a:solidFill>
                  <a:srgbClr val="00B0F0"/>
                </a:solidFill>
                <a:latin typeface="Cooper Std Black" pitchFamily="18" charset="0"/>
              </a:rPr>
              <a:t>s</a:t>
            </a:r>
            <a:r>
              <a:rPr lang="en-US" sz="9600" b="1" u="sng" dirty="0" smtClean="0">
                <a:solidFill>
                  <a:srgbClr val="92D050"/>
                </a:solidFill>
                <a:latin typeface="Cooper Std Black" pitchFamily="18" charset="0"/>
              </a:rPr>
              <a:t> &lt;</a:t>
            </a:r>
            <a:r>
              <a:rPr lang="en-US" sz="9600" b="1" u="sng" dirty="0" smtClean="0">
                <a:solidFill>
                  <a:srgbClr val="00B0F0"/>
                </a:solidFill>
                <a:latin typeface="Cooper Std Black" pitchFamily="18" charset="0"/>
              </a:rPr>
              <a:t>3</a:t>
            </a:r>
            <a:endParaRPr lang="en-US" sz="9600" b="1" u="sng" dirty="0">
              <a:solidFill>
                <a:srgbClr val="00B0F0"/>
              </a:solidFill>
              <a:latin typeface="Cooper Std Black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4495800"/>
            <a:ext cx="6400800" cy="1752600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00B0F0"/>
                </a:solidFill>
                <a:latin typeface="Showcard Gothic" pitchFamily="82" charset="0"/>
              </a:rPr>
              <a:t>Leticia Meza(:</a:t>
            </a:r>
            <a:endParaRPr lang="en-US" sz="6600" dirty="0">
              <a:solidFill>
                <a:srgbClr val="00B0F0"/>
              </a:solidFill>
              <a:latin typeface="Showcard Goth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10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620000" cy="1752600"/>
          </a:xfrm>
        </p:spPr>
        <p:txBody>
          <a:bodyPr>
            <a:noAutofit/>
          </a:bodyPr>
          <a:lstStyle/>
          <a:p>
            <a:r>
              <a:rPr lang="en-US" sz="9600" dirty="0" smtClean="0">
                <a:solidFill>
                  <a:srgbClr val="00B0F0"/>
                </a:solidFill>
                <a:latin typeface="Showcard Gothic" pitchFamily="82" charset="0"/>
              </a:rPr>
              <a:t>C</a:t>
            </a:r>
            <a:r>
              <a:rPr lang="en-US" sz="9600" dirty="0" smtClean="0">
                <a:solidFill>
                  <a:srgbClr val="92D050"/>
                </a:solidFill>
                <a:latin typeface="Showcard Gothic" pitchFamily="82" charset="0"/>
              </a:rPr>
              <a:t>o</a:t>
            </a:r>
            <a:r>
              <a:rPr lang="en-US" sz="9600" dirty="0" smtClean="0">
                <a:solidFill>
                  <a:schemeClr val="accent4">
                    <a:lumMod val="75000"/>
                  </a:schemeClr>
                </a:solidFill>
                <a:latin typeface="Showcard Gothic" pitchFamily="82" charset="0"/>
              </a:rPr>
              <a:t>l</a:t>
            </a:r>
            <a:r>
              <a:rPr lang="en-US" sz="9600" dirty="0" smtClean="0">
                <a:solidFill>
                  <a:schemeClr val="accent2">
                    <a:lumMod val="75000"/>
                  </a:schemeClr>
                </a:solidFill>
                <a:latin typeface="Showcard Gothic" pitchFamily="82" charset="0"/>
              </a:rPr>
              <a:t>o</a:t>
            </a:r>
            <a:r>
              <a:rPr lang="en-US" sz="9600" dirty="0" smtClean="0">
                <a:solidFill>
                  <a:schemeClr val="accent4">
                    <a:lumMod val="75000"/>
                  </a:schemeClr>
                </a:solidFill>
                <a:latin typeface="Showcard Gothic" pitchFamily="82" charset="0"/>
              </a:rPr>
              <a:t>r</a:t>
            </a:r>
            <a:r>
              <a:rPr lang="en-US" sz="9600" dirty="0" smtClean="0">
                <a:solidFill>
                  <a:srgbClr val="7030A0"/>
                </a:solidFill>
                <a:latin typeface="Showcard Gothic" pitchFamily="82" charset="0"/>
              </a:rPr>
              <a:t>s’’</a:t>
            </a:r>
            <a:endParaRPr lang="en-US" sz="9600" dirty="0">
              <a:solidFill>
                <a:srgbClr val="7030A0"/>
              </a:solidFill>
              <a:latin typeface="Showcard Gothic" pitchFamily="82" charset="0"/>
            </a:endParaRPr>
          </a:p>
        </p:txBody>
      </p:sp>
      <p:pic>
        <p:nvPicPr>
          <p:cNvPr id="3074" name="Picture 2" descr="http://rlv.zcache.com/colors_of_the_80s_card-p137564708570043523z85w9_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2282">
            <a:off x="4857978" y="2038577"/>
            <a:ext cx="3466073" cy="346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denimhunt.typepad.com/denimhunt/images/2008/05/28/img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3095625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3711" y="4953000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FF00"/>
                </a:solidFill>
                <a:latin typeface="Showcard Gothic" pitchFamily="82" charset="0"/>
              </a:rPr>
              <a:t>Neon Colors</a:t>
            </a:r>
            <a:endParaRPr lang="en-US" sz="5400" dirty="0">
              <a:solidFill>
                <a:srgbClr val="00FF00"/>
              </a:solidFill>
              <a:latin typeface="Showcard Goth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152400"/>
            <a:ext cx="6477000" cy="1066800"/>
          </a:xfrm>
        </p:spPr>
        <p:txBody>
          <a:bodyPr/>
          <a:lstStyle/>
          <a:p>
            <a:r>
              <a:rPr lang="en-US" u="sng" dirty="0" smtClean="0">
                <a:latin typeface="Showcard Gothic" pitchFamily="82" charset="0"/>
              </a:rPr>
              <a:t>Parallels (:</a:t>
            </a:r>
            <a:endParaRPr lang="en-US" u="sng" dirty="0">
              <a:latin typeface="Showcard Gothi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514600"/>
            <a:ext cx="6019799" cy="2057400"/>
          </a:xfrm>
        </p:spPr>
        <p:txBody>
          <a:bodyPr>
            <a:normAutofit fontScale="25000" lnSpcReduction="2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1600" dirty="0" smtClean="0">
                <a:solidFill>
                  <a:srgbClr val="92D050"/>
                </a:solidFill>
                <a:latin typeface="Showcard Gothic" pitchFamily="82" charset="0"/>
              </a:rPr>
              <a:t>Skinny Jeans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1600" dirty="0" smtClean="0">
                <a:solidFill>
                  <a:srgbClr val="92D050"/>
                </a:solidFill>
                <a:latin typeface="Showcard Gothic" pitchFamily="82" charset="0"/>
              </a:rPr>
              <a:t>Bubble Dresses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1600" dirty="0" smtClean="0">
                <a:solidFill>
                  <a:srgbClr val="92D050"/>
                </a:solidFill>
                <a:latin typeface="Showcard Gothic" pitchFamily="82" charset="0"/>
              </a:rPr>
              <a:t>Leggings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1600" dirty="0" smtClean="0">
                <a:solidFill>
                  <a:srgbClr val="92D050"/>
                </a:solidFill>
                <a:latin typeface="Showcard Gothic" pitchFamily="82" charset="0"/>
              </a:rPr>
              <a:t>Flats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1600" dirty="0" smtClean="0">
                <a:solidFill>
                  <a:srgbClr val="92D050"/>
                </a:solidFill>
                <a:latin typeface="Showcard Gothic" pitchFamily="82" charset="0"/>
              </a:rPr>
              <a:t>Short Skirts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1026" name="Picture 2" descr="http://www.simplyeighties.com/resources/80s-main_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687">
            <a:off x="6932894" y="3540229"/>
            <a:ext cx="1630188" cy="211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ripletsandus.com/80s/fashion-fem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790">
            <a:off x="5867400" y="709749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23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525224">
            <a:off x="1364044" y="1880406"/>
            <a:ext cx="70691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rgbClr val="00B050"/>
                </a:solidFill>
                <a:latin typeface="Showcard Gothic" pitchFamily="82" charset="0"/>
              </a:rPr>
              <a:t>The End !! (:</a:t>
            </a:r>
            <a:endParaRPr lang="en-US" sz="9600" dirty="0">
              <a:solidFill>
                <a:srgbClr val="00B050"/>
              </a:solidFill>
              <a:latin typeface="Showcard Gothic" pitchFamily="82" charset="0"/>
            </a:endParaRPr>
          </a:p>
        </p:txBody>
      </p:sp>
      <p:pic>
        <p:nvPicPr>
          <p:cNvPr id="2050" name="Picture 2" descr="http://www.itnsource.com/VirtualContent/438320/80s_specmont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92" y="457200"/>
            <a:ext cx="3476625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533400"/>
            <a:ext cx="7315200" cy="12954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00B0F0"/>
                </a:solidFill>
                <a:latin typeface="Rockwell Extra Bold" pitchFamily="18" charset="0"/>
              </a:rPr>
              <a:t>Slang words (:</a:t>
            </a:r>
            <a:endParaRPr lang="en-US" sz="8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2673" y="2667000"/>
            <a:ext cx="47244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Script MT Bold" pitchFamily="66" charset="0"/>
                <a:ea typeface="Adobe Gothic Std B" pitchFamily="34" charset="-128"/>
              </a:rPr>
              <a:t>Airhead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Script MT Bold" pitchFamily="66" charset="0"/>
                <a:ea typeface="Adobe Gothic Std B" pitchFamily="34" charset="-128"/>
              </a:rPr>
              <a:t>Bogus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Script MT Bold" pitchFamily="66" charset="0"/>
                <a:ea typeface="Adobe Gothic Std B" pitchFamily="34" charset="-128"/>
              </a:rPr>
              <a:t>Awesome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Script MT Bold" pitchFamily="66" charset="0"/>
                <a:ea typeface="Adobe Gothic Std B" pitchFamily="34" charset="-128"/>
              </a:rPr>
              <a:t>Bad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Script MT Bold" pitchFamily="66" charset="0"/>
                <a:ea typeface="Adobe Gothic Std B" pitchFamily="34" charset="-128"/>
              </a:rPr>
              <a:t>Barf bag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pic>
        <p:nvPicPr>
          <p:cNvPr id="1026" name="Picture 2" descr="http://www.liketotally80s.com/images/80s-slan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4072">
            <a:off x="1027907" y="2655220"/>
            <a:ext cx="2633753" cy="344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otal80sremix.com/wp-content/uploads/2010/09/80s-slang-total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882">
            <a:off x="6032091" y="626962"/>
            <a:ext cx="2678715" cy="193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54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ampabay.com/blogs/80s/imagebrowser/view/imagecache/54390/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3302">
            <a:off x="5822338" y="471814"/>
            <a:ext cx="2980282" cy="214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3741"/>
            <a:ext cx="8153400" cy="9906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0033CC"/>
                </a:solidFill>
                <a:latin typeface="Adobe Gothic Std B" pitchFamily="34" charset="-128"/>
                <a:ea typeface="Adobe Gothic Std B" pitchFamily="34" charset="-128"/>
              </a:rPr>
              <a:t>Historical Events’</a:t>
            </a:r>
            <a:endParaRPr lang="en-US" sz="8000" b="1" dirty="0">
              <a:solidFill>
                <a:srgbClr val="0033CC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400" y="2583543"/>
            <a:ext cx="7467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Cooper Std Black" pitchFamily="18" charset="0"/>
              </a:rPr>
              <a:t>Assassination of John Lennon.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Cooper Std Black" pitchFamily="18" charset="0"/>
              </a:rPr>
              <a:t> Failed US to attempt to save Hostages in Tehran.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Cooper Std Black" pitchFamily="18" charset="0"/>
              </a:rPr>
              <a:t>Royal Wedding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Cooper Std Black" pitchFamily="18" charset="0"/>
              </a:rPr>
              <a:t>First Women appointed to the US Supreme Court.</a:t>
            </a:r>
            <a:endParaRPr lang="en-US" sz="3600" dirty="0">
              <a:solidFill>
                <a:schemeClr val="accent2">
                  <a:lumMod val="50000"/>
                </a:schemeClr>
              </a:solidFill>
              <a:latin typeface="Cooper Std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91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a323.yahoofs.com/ymg/yradish__7/yradish-102006371-1269289534.jpg?ym.YW3CDflcai_O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3578">
            <a:off x="2969692" y="1369493"/>
            <a:ext cx="3234871" cy="323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562600"/>
            <a:ext cx="7315200" cy="6858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0033CC"/>
                </a:solidFill>
                <a:latin typeface="Cooper Std Black" pitchFamily="18" charset="0"/>
              </a:rPr>
              <a:t>Music &amp;&amp; Movies  (:</a:t>
            </a:r>
            <a:endParaRPr lang="en-US" sz="7200" b="1" dirty="0">
              <a:solidFill>
                <a:srgbClr val="0033CC"/>
              </a:solidFill>
              <a:latin typeface="Cooper Std Black" pitchFamily="18" charset="0"/>
            </a:endParaRPr>
          </a:p>
        </p:txBody>
      </p:sp>
      <p:pic>
        <p:nvPicPr>
          <p:cNvPr id="3074" name="Picture 2" descr="http://0.tqn.com/d/top40/1/0/G/Q/1/whitneyhousto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6" b="19876"/>
          <a:stretch>
            <a:fillRect/>
          </a:stretch>
        </p:blipFill>
        <p:spPr bwMode="auto">
          <a:xfrm rot="21120303">
            <a:off x="181206" y="469144"/>
            <a:ext cx="2741825" cy="264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thegreat80s.com/images/Bands/Prin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3598">
            <a:off x="6162527" y="268210"/>
            <a:ext cx="25908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Will Smi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9625">
            <a:off x="5943600" y="3430813"/>
            <a:ext cx="2543175" cy="321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86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examiner.com/images/blog/EXID11484/images/resized_andrew_koenig_missing_twit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7805">
            <a:off x="408906" y="391073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fujirockers.com/blog/brucewillis-gal-acto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214">
            <a:off x="6100229" y="207125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cracked.com/blog/wp-content/uploads/2009/05/depeche_mo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14" y="1385301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historyking.com/images/Famous-People-Of-The-1980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1895">
            <a:off x="571395" y="2945461"/>
            <a:ext cx="1850163" cy="263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t1.gstatic.com/images?q=tbn:ANd9GcRb1AfLuKEP4Y2yI0RM1UcGs9TCgkm5W5bgIWJb-wgtSRYLfq9Gd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0971">
            <a:off x="5635678" y="4276350"/>
            <a:ext cx="3108476" cy="199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75512" y="4299116"/>
            <a:ext cx="43776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B0F0"/>
                </a:solidFill>
              </a:rPr>
              <a:t>Who influenced the Fashions’</a:t>
            </a:r>
            <a:endParaRPr lang="en-US" sz="5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44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oper Std Black" pitchFamily="18" charset="0"/>
              </a:rPr>
              <a:t>Designers &amp;&amp; Labels’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Cooper Std Black" pitchFamily="18" charset="0"/>
            </a:endParaRPr>
          </a:p>
        </p:txBody>
      </p:sp>
      <p:pic>
        <p:nvPicPr>
          <p:cNvPr id="5122" name="Picture 2" descr="http://t3.gstatic.com/images?q=tbn:ANd9GcRy6lNveX2b3KzdOAQ-wdyp3ayxddt7LOwt7KtW0jnbV1BzqDpBF3XKyz8WQ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2710">
            <a:off x="671711" y="2029187"/>
            <a:ext cx="3143938" cy="182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oregonphotos.com/Resources/Abercrombie-Fitch-Label-T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8504">
            <a:off x="5272440" y="1364532"/>
            <a:ext cx="3457575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ladylux.com/phpThumb/phpThumb.php?src=/images/pics/albertus_swanepoel_1_1285885081.jpg&amp;w=4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560162"/>
            <a:ext cx="3733800" cy="31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86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 smtClean="0">
                <a:solidFill>
                  <a:schemeClr val="accent4">
                    <a:lumMod val="50000"/>
                  </a:schemeClr>
                </a:solidFill>
                <a:latin typeface="Showcard Gothic" pitchFamily="82" charset="0"/>
              </a:rPr>
              <a:t>Silhouette (:</a:t>
            </a:r>
            <a:endParaRPr lang="en-US" sz="8000" b="1" dirty="0">
              <a:solidFill>
                <a:schemeClr val="accent4">
                  <a:lumMod val="50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6146" name="Picture 2" descr="http://www.shopnastygal.com/product_images/f/031809011__661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7884">
            <a:off x="446316" y="1756213"/>
            <a:ext cx="25908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rlv.zcache.com/totally_80s_disco_poster-r4f43c7dd9a6741cb93fdfdc6d55227c1_wfb_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38100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31869" y="4648200"/>
            <a:ext cx="6675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  <a:latin typeface="Showcard Gothic" pitchFamily="82" charset="0"/>
              </a:rPr>
              <a:t>Rectangle shape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  <a:latin typeface="Showcard Gothic" pitchFamily="82" charset="0"/>
              </a:rPr>
              <a:t>Triangle Shape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  <a:latin typeface="Showcard Gothic" pitchFamily="82" charset="0"/>
              </a:rPr>
              <a:t>Close fitting clothes</a:t>
            </a:r>
            <a:endParaRPr lang="en-US" sz="4000" dirty="0">
              <a:solidFill>
                <a:srgbClr val="00B0F0"/>
              </a:solidFill>
              <a:latin typeface="Showcard Goth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5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rgbClr val="00B0F0"/>
                </a:solidFill>
                <a:latin typeface="Showcard Gothic" pitchFamily="82" charset="0"/>
              </a:rPr>
              <a:t>Trends (:</a:t>
            </a:r>
            <a:endParaRPr lang="en-US" sz="8000" dirty="0">
              <a:solidFill>
                <a:srgbClr val="00B0F0"/>
              </a:solidFill>
              <a:latin typeface="Showcard Gothic" pitchFamily="82" charset="0"/>
            </a:endParaRPr>
          </a:p>
        </p:txBody>
      </p:sp>
      <p:pic>
        <p:nvPicPr>
          <p:cNvPr id="1026" name="Picture 2" descr="http://t3.gstatic.com/images?q=tbn:ANd9GcTKv1T-DIZiOlEq-S4ixbhOGFsKUvp5F31LFTwAlOeIRJcW3i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12" y="1719263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hebroadroomonline.com/wp-content/uploads/2011/09/1980-fash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76437"/>
            <a:ext cx="3771900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5800" y="3505200"/>
            <a:ext cx="5107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33CC"/>
                </a:solidFill>
                <a:latin typeface="Script MT Bold" pitchFamily="66" charset="0"/>
              </a:rPr>
              <a:t>Skinny Jeans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33CC"/>
                </a:solidFill>
                <a:latin typeface="Script MT Bold" pitchFamily="66" charset="0"/>
              </a:rPr>
              <a:t>Leg warmers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33CC"/>
                </a:solidFill>
                <a:latin typeface="Script MT Bold" pitchFamily="66" charset="0"/>
              </a:rPr>
              <a:t>Miniskirt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0033CC"/>
                </a:solidFill>
                <a:latin typeface="Script MT Bold" pitchFamily="66" charset="0"/>
              </a:rPr>
              <a:t>Over sized tops</a:t>
            </a:r>
            <a:endParaRPr lang="en-US" sz="4000" dirty="0">
              <a:solidFill>
                <a:srgbClr val="0033CC"/>
              </a:solidFill>
              <a:latin typeface="Script MT Bold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8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228600"/>
            <a:ext cx="708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u="sng" dirty="0" smtClean="0">
                <a:latin typeface="Script MT Bold" pitchFamily="66" charset="0"/>
              </a:rPr>
              <a:t>Textiles’</a:t>
            </a:r>
            <a:endParaRPr lang="en-US" sz="9600" b="1" u="sng" dirty="0">
              <a:latin typeface="Script MT Bold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79826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Font typeface="Arial" pitchFamily="34" charset="0"/>
              <a:buChar char="•"/>
            </a:pPr>
            <a:r>
              <a:rPr lang="en-US" sz="8000" dirty="0" smtClean="0">
                <a:solidFill>
                  <a:srgbClr val="00B0F0"/>
                </a:solidFill>
                <a:latin typeface="Showcard Gothic" pitchFamily="82" charset="0"/>
              </a:rPr>
              <a:t>Spandex &amp; Silk</a:t>
            </a:r>
            <a:endParaRPr lang="en-US" sz="8000" dirty="0">
              <a:solidFill>
                <a:srgbClr val="00B0F0"/>
              </a:solidFill>
              <a:latin typeface="Showcard Gothic" pitchFamily="82" charset="0"/>
            </a:endParaRPr>
          </a:p>
        </p:txBody>
      </p:sp>
      <p:pic>
        <p:nvPicPr>
          <p:cNvPr id="2050" name="Picture 2" descr="http://vintagetextile.com/images/Couture/693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447800"/>
            <a:ext cx="2590799" cy="342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blog.fidmmuseum.org/.a/6a01156f47abbe970c0120a6bbbe8d970b-800w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75532"/>
            <a:ext cx="1433512" cy="285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03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142</TotalTime>
  <Words>107</Words>
  <Application>Microsoft Office PowerPoint</Application>
  <PresentationFormat>On-screen Show (4:3)</PresentationFormat>
  <Paragraphs>40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Median</vt:lpstr>
      <vt:lpstr>1980’s &lt;3</vt:lpstr>
      <vt:lpstr>Slang words (:</vt:lpstr>
      <vt:lpstr>Historical Events’</vt:lpstr>
      <vt:lpstr>Music &amp;&amp; Movies  (:</vt:lpstr>
      <vt:lpstr>PowerPoint Presentation</vt:lpstr>
      <vt:lpstr>Designers &amp;&amp; Labels’</vt:lpstr>
      <vt:lpstr>Silhouette (:</vt:lpstr>
      <vt:lpstr>Trends (:</vt:lpstr>
      <vt:lpstr>PowerPoint Presentation</vt:lpstr>
      <vt:lpstr>Colors’’</vt:lpstr>
      <vt:lpstr>Parallels (: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1980’s &lt;3</dc:title>
  <dc:creator>Leticia Meza</dc:creator>
  <cp:lastModifiedBy>Bethany Wendt</cp:lastModifiedBy>
  <cp:revision>15</cp:revision>
  <dcterms:created xsi:type="dcterms:W3CDTF">2012-02-10T19:55:29Z</dcterms:created>
  <dcterms:modified xsi:type="dcterms:W3CDTF">2012-02-21T20:07:31Z</dcterms:modified>
</cp:coreProperties>
</file>